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70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36" r:id="rId29"/>
    <p:sldId id="428" r:id="rId30"/>
    <p:sldId id="437" r:id="rId31"/>
    <p:sldId id="438" r:id="rId32"/>
    <p:sldId id="439" r:id="rId33"/>
    <p:sldId id="440" r:id="rId34"/>
    <p:sldId id="473" r:id="rId35"/>
    <p:sldId id="474" r:id="rId36"/>
    <p:sldId id="475" r:id="rId37"/>
    <p:sldId id="476" r:id="rId38"/>
    <p:sldId id="441" r:id="rId39"/>
    <p:sldId id="442" r:id="rId40"/>
    <p:sldId id="444" r:id="rId41"/>
    <p:sldId id="443" r:id="rId42"/>
    <p:sldId id="445" r:id="rId43"/>
    <p:sldId id="446" r:id="rId44"/>
    <p:sldId id="449" r:id="rId45"/>
    <p:sldId id="447" r:id="rId46"/>
    <p:sldId id="448" r:id="rId47"/>
    <p:sldId id="453" r:id="rId48"/>
    <p:sldId id="454" r:id="rId49"/>
    <p:sldId id="455" r:id="rId50"/>
    <p:sldId id="456" r:id="rId51"/>
    <p:sldId id="457" r:id="rId52"/>
    <p:sldId id="458" r:id="rId53"/>
    <p:sldId id="460" r:id="rId54"/>
    <p:sldId id="459" r:id="rId55"/>
    <p:sldId id="461" r:id="rId56"/>
    <p:sldId id="462" r:id="rId57"/>
    <p:sldId id="463" r:id="rId58"/>
    <p:sldId id="466" r:id="rId59"/>
    <p:sldId id="477" r:id="rId60"/>
    <p:sldId id="464" r:id="rId61"/>
    <p:sldId id="467" r:id="rId62"/>
    <p:sldId id="468" r:id="rId63"/>
    <p:sldId id="465" r:id="rId64"/>
    <p:sldId id="470" r:id="rId65"/>
    <p:sldId id="471" r:id="rId66"/>
    <p:sldId id="472" r:id="rId67"/>
    <p:sldId id="469" r:id="rId68"/>
    <p:sldId id="30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31"/>
  </p:normalViewPr>
  <p:slideViewPr>
    <p:cSldViewPr snapToGrid="0" snapToObjects="1">
      <p:cViewPr>
        <p:scale>
          <a:sx n="95" d="100"/>
          <a:sy n="95" d="100"/>
        </p:scale>
        <p:origin x="1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r>
              <a:rPr lang="en-US" sz="4000" smtClean="0"/>
              <a:t/>
            </a:r>
            <a:br>
              <a:rPr lang="en-US" sz="400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  <a:p>
            <a:pPr lvl="1"/>
            <a:endParaRPr lang="en-US" dirty="0"/>
          </a:p>
          <a:p>
            <a:r>
              <a:rPr lang="en-US" dirty="0" smtClean="0"/>
              <a:t>Has been solidly successful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33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76146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78684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337255"/>
            <a:ext cx="4317631" cy="57579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3163903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58916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Cloud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50861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7018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by dynamically adding small servers and slow disk were ideal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just run a RDBMS on each node and shard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Scale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for </a:t>
            </a:r>
            <a:r>
              <a:rPr lang="en-US" dirty="0" err="1" smtClean="0"/>
              <a:t>preditable</a:t>
            </a:r>
            <a:r>
              <a:rPr lang="en-US" dirty="0" smtClean="0"/>
              <a:t> update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br>
              <a:rPr lang="en-US" dirty="0" smtClean="0"/>
            </a:br>
            <a:r>
              <a:rPr lang="en-US" sz="2800" dirty="0" smtClean="0"/>
              <a:t>Probably the best question to ask.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 database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Software AS a Service (SASS)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  <a:p>
            <a:pPr lvl="1"/>
            <a:r>
              <a:rPr lang="en-US" dirty="0" smtClean="0"/>
              <a:t>Catching up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06" y="995854"/>
            <a:ext cx="5580839" cy="41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Startup 2010-Present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asynchronous processing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/>
              <a:t>N</a:t>
            </a:r>
            <a:r>
              <a:rPr lang="en-US" dirty="0" smtClean="0"/>
              <a:t>oSQL </a:t>
            </a:r>
            <a:r>
              <a:rPr lang="en-US" dirty="0"/>
              <a:t>database </a:t>
            </a:r>
            <a:r>
              <a:rPr lang="en-US" dirty="0" smtClean="0"/>
              <a:t>competed against 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Reacting to the rise of 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9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0240403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That's Not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2014</a:t>
            </a:r>
          </a:p>
          <a:p>
            <a:r>
              <a:rPr lang="en-US" dirty="0" smtClean="0"/>
              <a:t>As NoSQL applications matured they found that some parts of their applications wanted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Storage</a:t>
            </a:r>
          </a:p>
          <a:p>
            <a:pPr lvl="1"/>
            <a:r>
              <a:rPr lang="en-US" dirty="0" smtClean="0"/>
              <a:t>NoSQL Features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Store</a:t>
            </a:r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(2008 and 2014)</a:t>
            </a:r>
          </a:p>
          <a:p>
            <a:pPr lvl="1"/>
            <a:r>
              <a:rPr lang="en-US" dirty="0" smtClean="0"/>
              <a:t>9.2 JSON (2012)</a:t>
            </a:r>
          </a:p>
          <a:p>
            <a:pPr lvl="1"/>
            <a:r>
              <a:rPr lang="en-US" dirty="0" smtClean="0"/>
              <a:t>9.4 JSONB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</a:t>
            </a:r>
          </a:p>
          <a:p>
            <a:r>
              <a:rPr lang="en-US" dirty="0" smtClean="0"/>
              <a:t>SQL is not ACID</a:t>
            </a:r>
          </a:p>
          <a:p>
            <a:r>
              <a:rPr lang="en-US" dirty="0" smtClean="0"/>
              <a:t>BASE style 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or don't mark them as such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-&gt;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MongoDB to PostgreSQL"</a:t>
            </a:r>
          </a:p>
          <a:p>
            <a:r>
              <a:rPr lang="en-US" dirty="0" smtClean="0"/>
              <a:t>Why </a:t>
            </a:r>
            <a:r>
              <a:rPr lang="en-US" smtClean="0"/>
              <a:t>choose PostgreSQL for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9132</TotalTime>
  <Words>1768</Words>
  <Application>Microsoft Macintosh PowerPoint</Application>
  <PresentationFormat>Widescreen</PresentationFormat>
  <Paragraphs>477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Wingdings</vt:lpstr>
      <vt:lpstr>游ゴシック</vt:lpstr>
      <vt:lpstr>Arial</vt:lpstr>
      <vt:lpstr>verdana-degrees1</vt:lpstr>
      <vt:lpstr>Database Architecture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 Probably the best question to ask.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Relational Databases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Watch the Cloud Videos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Scale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Software AS a Service (SASS) NoSQL Databases</vt:lpstr>
      <vt:lpstr>Every Startup 2010-Present</vt:lpstr>
      <vt:lpstr>Be like FaceBook – Make Money</vt:lpstr>
      <vt:lpstr>PowerPoint Presentation</vt:lpstr>
      <vt:lpstr>PowerPoint Presentation</vt:lpstr>
      <vt:lpstr>Case Study - Vericite</vt:lpstr>
      <vt:lpstr>Reacting to the rise of NoSQL</vt:lpstr>
      <vt:lpstr>But That's Not All…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266</cp:revision>
  <dcterms:created xsi:type="dcterms:W3CDTF">2019-03-20T19:59:17Z</dcterms:created>
  <dcterms:modified xsi:type="dcterms:W3CDTF">2019-12-27T15:48:59Z</dcterms:modified>
</cp:coreProperties>
</file>